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charts/chartEx3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6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58" r:id="rId14"/>
    <p:sldId id="269" r:id="rId15"/>
    <p:sldId id="268" r:id="rId16"/>
    <p:sldId id="259" r:id="rId17"/>
    <p:sldId id="25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7AAF33-D7D6-412B-8817-1161147B264E}" v="2" dt="2024-11-10T14:42:28.0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49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2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Sheet1!$A$2:$A$15</cx:f>
        <cx:lvl ptCount="14">
          <cx:pt idx="0">Branch 1</cx:pt>
          <cx:pt idx="1">B</cx:pt>
          <cx:pt idx="2">B</cx:pt>
          <cx:pt idx="3">B</cx:pt>
          <cx:pt idx="4">B</cx:pt>
          <cx:pt idx="5">B</cx:pt>
          <cx:pt idx="6">B</cx:pt>
          <cx:pt idx="7">Branch 2</cx:pt>
          <cx:pt idx="8">Branch 2</cx:pt>
          <cx:pt idx="9">Branch 2</cx:pt>
          <cx:pt idx="10">Branch 3</cx:pt>
          <cx:pt idx="11">Branch 3</cx:pt>
          <cx:pt idx="12">Branch 3</cx:pt>
          <cx:pt idx="13">Branch 3</cx:pt>
        </cx:lvl>
        <cx:lvl ptCount="0"/>
        <cx:lvl ptCount="0"/>
      </cx:strDim>
      <cx:numDim type="size">
        <cx:f>Sheet1!$B$2:$B$16</cx:f>
        <cx:lvl ptCount="15" formatCode="General">
          <cx:pt idx="0">50</cx:pt>
          <cx:pt idx="1">60</cx:pt>
          <cx:pt idx="2">60</cx:pt>
          <cx:pt idx="3">60</cx:pt>
          <cx:pt idx="4">60</cx:pt>
          <cx:pt idx="5">60</cx:pt>
          <cx:pt idx="6">60</cx:pt>
          <cx:pt idx="7">70</cx:pt>
          <cx:pt idx="8">60</cx:pt>
          <cx:pt idx="9">80</cx:pt>
          <cx:pt idx="10">150</cx:pt>
          <cx:pt idx="11">300</cx:pt>
          <cx:pt idx="12">400</cx:pt>
          <cx:pt idx="13">1000</cx:pt>
        </cx:lvl>
      </cx:numDim>
    </cx:data>
  </cx:chartData>
  <cx:chart>
    <cx:plotArea>
      <cx:plotAreaRegion>
        <cx:plotSurface>
          <cx:spPr>
            <a:solidFill>
              <a:schemeClr val="bg1"/>
            </a:solidFill>
          </cx:spPr>
        </cx:plotSurface>
        <cx:series layoutId="sunburst" uniqueId="{08DFF9FF-1442-4695-A9B6-21DEA78720FF}">
          <cx:tx>
            <cx:txData>
              <cx:f>Sheet1!$B$1</cx:f>
              <cx:v>Series1</cx:v>
            </cx:txData>
          </cx:tx>
          <cx:spPr>
            <a:solidFill>
              <a:schemeClr val="accent4">
                <a:lumMod val="40000"/>
                <a:lumOff val="60000"/>
              </a:schemeClr>
            </a:solidFill>
            <a:ln w="193675">
              <a:solidFill>
                <a:schemeClr val="bg1"/>
              </a:solidFill>
            </a:ln>
          </cx:spPr>
          <cx:dataPt idx="0">
            <cx:spPr>
              <a:noFill/>
            </cx:spPr>
          </cx:dataPt>
          <cx:dataPt idx="1">
            <cx:spPr>
              <a:noFill/>
            </cx:spPr>
          </cx:dataPt>
          <cx:dataPt idx="2">
            <cx:spPr>
              <a:noFill/>
            </cx:spPr>
          </cx:dataPt>
          <cx:dataPt idx="3">
            <cx:spPr>
              <a:noFill/>
            </cx:spPr>
          </cx:dataPt>
          <cx:dataPt idx="4">
            <cx:spPr>
              <a:noFill/>
            </cx:spPr>
          </cx:dataPt>
          <cx:dataPt idx="5">
            <cx:spPr>
              <a:noFill/>
            </cx:spPr>
          </cx:dataPt>
          <cx:dataPt idx="6">
            <cx:spPr>
              <a:noFill/>
            </cx:spPr>
          </cx:dataPt>
          <cx:dataPt idx="7">
            <cx:spPr>
              <a:noFill/>
            </cx:spPr>
          </cx:dataPt>
          <cx:dataPt idx="8">
            <cx:spPr>
              <a:noFill/>
              <a:ln>
                <a:solidFill>
                  <a:prstClr val="white"/>
                </a:solidFill>
              </a:ln>
            </cx:spPr>
          </cx:dataPt>
          <cx:dataPt idx="9">
            <cx:spPr>
              <a:noFill/>
            </cx:spPr>
          </cx:dataPt>
          <cx:dataPt idx="10">
            <cx:spPr>
              <a:solidFill>
                <a:srgbClr val="0F9ED5">
                  <a:lumMod val="20000"/>
                  <a:lumOff val="8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1">
            <cx:spPr>
              <a:solidFill>
                <a:srgbClr val="0F9ED5">
                  <a:lumMod val="40000"/>
                  <a:lumOff val="6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2">
            <cx:spPr>
              <a:solidFill>
                <a:srgbClr val="0F9ED5">
                  <a:lumMod val="60000"/>
                  <a:lumOff val="4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3">
            <cx:spPr>
              <a:solidFill>
                <a:srgbClr val="0F9ED5">
                  <a:lumMod val="75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4">
            <cx:spPr>
              <a:ln>
                <a:solidFill>
                  <a:prstClr val="white"/>
                </a:solidFill>
              </a:ln>
            </cx:spPr>
          </cx:dataPt>
          <cx:dataId val="0"/>
        </cx:series>
      </cx:plotAreaRegion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Sheet1!$A$2:$A$15</cx:f>
        <cx:lvl ptCount="14">
          <cx:pt idx="0">Branch 1</cx:pt>
          <cx:pt idx="1">B</cx:pt>
          <cx:pt idx="2">B</cx:pt>
          <cx:pt idx="3">B</cx:pt>
          <cx:pt idx="4">B</cx:pt>
          <cx:pt idx="5">B</cx:pt>
          <cx:pt idx="6">B</cx:pt>
          <cx:pt idx="7">Branch 2</cx:pt>
          <cx:pt idx="8">Branch 2</cx:pt>
          <cx:pt idx="9">Branch 2</cx:pt>
          <cx:pt idx="10">Branch 3</cx:pt>
          <cx:pt idx="11">Branch 3</cx:pt>
          <cx:pt idx="12">Branch 3</cx:pt>
          <cx:pt idx="13">Branch 3</cx:pt>
        </cx:lvl>
        <cx:lvl ptCount="0"/>
        <cx:lvl ptCount="0"/>
      </cx:strDim>
      <cx:numDim type="size">
        <cx:f>Sheet1!$B$2:$B$16</cx:f>
        <cx:lvl ptCount="15" formatCode="General">
          <cx:pt idx="0">50</cx:pt>
          <cx:pt idx="1">60</cx:pt>
          <cx:pt idx="2">60</cx:pt>
          <cx:pt idx="3">60</cx:pt>
          <cx:pt idx="4">60</cx:pt>
          <cx:pt idx="5">60</cx:pt>
          <cx:pt idx="6">60</cx:pt>
          <cx:pt idx="7">70</cx:pt>
          <cx:pt idx="8">60</cx:pt>
          <cx:pt idx="9">80</cx:pt>
          <cx:pt idx="10">150</cx:pt>
          <cx:pt idx="11">300</cx:pt>
          <cx:pt idx="12">400</cx:pt>
          <cx:pt idx="13">1000</cx:pt>
        </cx:lvl>
      </cx:numDim>
    </cx:data>
  </cx:chartData>
  <cx:chart>
    <cx:plotArea>
      <cx:plotAreaRegion>
        <cx:plotSurface>
          <cx:spPr>
            <a:solidFill>
              <a:schemeClr val="bg1"/>
            </a:solidFill>
          </cx:spPr>
        </cx:plotSurface>
        <cx:series layoutId="sunburst" uniqueId="{08DFF9FF-1442-4695-A9B6-21DEA78720FF}">
          <cx:tx>
            <cx:txData>
              <cx:f>Sheet1!$B$1</cx:f>
              <cx:v>Series1</cx:v>
            </cx:txData>
          </cx:tx>
          <cx:spPr>
            <a:solidFill>
              <a:schemeClr val="accent4">
                <a:lumMod val="40000"/>
                <a:lumOff val="60000"/>
              </a:schemeClr>
            </a:solidFill>
            <a:ln w="193675">
              <a:solidFill>
                <a:schemeClr val="bg1"/>
              </a:solidFill>
            </a:ln>
          </cx:spPr>
          <cx:dataPt idx="0">
            <cx:spPr>
              <a:noFill/>
            </cx:spPr>
          </cx:dataPt>
          <cx:dataPt idx="1">
            <cx:spPr>
              <a:noFill/>
            </cx:spPr>
          </cx:dataPt>
          <cx:dataPt idx="2">
            <cx:spPr>
              <a:noFill/>
            </cx:spPr>
          </cx:dataPt>
          <cx:dataPt idx="3">
            <cx:spPr>
              <a:noFill/>
            </cx:spPr>
          </cx:dataPt>
          <cx:dataPt idx="4">
            <cx:spPr>
              <a:noFill/>
            </cx:spPr>
          </cx:dataPt>
          <cx:dataPt idx="5">
            <cx:spPr>
              <a:noFill/>
            </cx:spPr>
          </cx:dataPt>
          <cx:dataPt idx="6">
            <cx:spPr>
              <a:noFill/>
            </cx:spPr>
          </cx:dataPt>
          <cx:dataPt idx="7">
            <cx:spPr>
              <a:noFill/>
            </cx:spPr>
          </cx:dataPt>
          <cx:dataPt idx="8">
            <cx:spPr>
              <a:noFill/>
              <a:ln>
                <a:solidFill>
                  <a:prstClr val="white"/>
                </a:solidFill>
              </a:ln>
            </cx:spPr>
          </cx:dataPt>
          <cx:dataPt idx="9">
            <cx:spPr>
              <a:noFill/>
            </cx:spPr>
          </cx:dataPt>
          <cx:dataPt idx="10">
            <cx:spPr>
              <a:solidFill>
                <a:srgbClr val="0F9ED5">
                  <a:lumMod val="20000"/>
                  <a:lumOff val="8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1">
            <cx:spPr>
              <a:solidFill>
                <a:srgbClr val="0F9ED5">
                  <a:lumMod val="40000"/>
                  <a:lumOff val="6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2">
            <cx:spPr>
              <a:solidFill>
                <a:srgbClr val="0F9ED5">
                  <a:lumMod val="60000"/>
                  <a:lumOff val="4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3">
            <cx:spPr>
              <a:solidFill>
                <a:srgbClr val="0F9ED5">
                  <a:lumMod val="75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4">
            <cx:spPr>
              <a:ln>
                <a:solidFill>
                  <a:prstClr val="white"/>
                </a:solidFill>
              </a:ln>
            </cx:spPr>
          </cx:dataPt>
          <cx:dataId val="0"/>
        </cx:series>
      </cx:plotAreaRegion>
    </cx:plotArea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Sheet1!$A$2:$A$15</cx:f>
        <cx:lvl ptCount="14">
          <cx:pt idx="0">Branch 1</cx:pt>
          <cx:pt idx="1">B</cx:pt>
          <cx:pt idx="2">B</cx:pt>
          <cx:pt idx="3">B</cx:pt>
          <cx:pt idx="4">B</cx:pt>
          <cx:pt idx="5">B</cx:pt>
          <cx:pt idx="6">B</cx:pt>
          <cx:pt idx="7">Branch 2</cx:pt>
          <cx:pt idx="8">Branch 2</cx:pt>
          <cx:pt idx="9">Branch 2</cx:pt>
          <cx:pt idx="10">Branch 3</cx:pt>
          <cx:pt idx="11">Branch 3</cx:pt>
          <cx:pt idx="12">Branch 3</cx:pt>
          <cx:pt idx="13">Branch 3</cx:pt>
        </cx:lvl>
        <cx:lvl ptCount="0"/>
        <cx:lvl ptCount="0"/>
      </cx:strDim>
      <cx:numDim type="size">
        <cx:f>Sheet1!$B$2:$B$16</cx:f>
        <cx:lvl ptCount="15" formatCode="General">
          <cx:pt idx="0">50</cx:pt>
          <cx:pt idx="1">50</cx:pt>
          <cx:pt idx="2">50</cx:pt>
          <cx:pt idx="3">50</cx:pt>
          <cx:pt idx="4">50</cx:pt>
          <cx:pt idx="5">50</cx:pt>
          <cx:pt idx="6">50</cx:pt>
          <cx:pt idx="7">70</cx:pt>
          <cx:pt idx="8">60</cx:pt>
          <cx:pt idx="9">60</cx:pt>
          <cx:pt idx="10">100</cx:pt>
          <cx:pt idx="11">300</cx:pt>
          <cx:pt idx="12">400</cx:pt>
          <cx:pt idx="13">1000</cx:pt>
        </cx:lvl>
      </cx:numDim>
    </cx:data>
  </cx:chartData>
  <cx:chart>
    <cx:plotArea>
      <cx:plotAreaRegion>
        <cx:plotSurface>
          <cx:spPr>
            <a:solidFill>
              <a:schemeClr val="bg1"/>
            </a:solidFill>
          </cx:spPr>
        </cx:plotSurface>
        <cx:series layoutId="sunburst" uniqueId="{08DFF9FF-1442-4695-A9B6-21DEA78720FF}">
          <cx:tx>
            <cx:txData>
              <cx:f>Sheet1!$B$1</cx:f>
              <cx:v>Series1</cx:v>
            </cx:txData>
          </cx:tx>
          <cx:spPr>
            <a:ln w="193675">
              <a:solidFill>
                <a:schemeClr val="bg1"/>
              </a:solidFill>
            </a:ln>
          </cx:spPr>
          <cx:dataPt idx="0">
            <cx:spPr>
              <a:noFill/>
            </cx:spPr>
          </cx:dataPt>
          <cx:dataPt idx="1">
            <cx:spPr>
              <a:noFill/>
            </cx:spPr>
          </cx:dataPt>
          <cx:dataPt idx="2">
            <cx:spPr>
              <a:noFill/>
            </cx:spPr>
          </cx:dataPt>
          <cx:dataPt idx="3">
            <cx:spPr>
              <a:noFill/>
            </cx:spPr>
          </cx:dataPt>
          <cx:dataPt idx="4">
            <cx:spPr>
              <a:noFill/>
            </cx:spPr>
          </cx:dataPt>
          <cx:dataPt idx="5">
            <cx:spPr>
              <a:noFill/>
            </cx:spPr>
          </cx:dataPt>
          <cx:dataPt idx="6">
            <cx:spPr>
              <a:noFill/>
            </cx:spPr>
          </cx:dataPt>
          <cx:dataPt idx="7">
            <cx:spPr>
              <a:noFill/>
            </cx:spPr>
          </cx:dataPt>
          <cx:dataPt idx="8">
            <cx:spPr>
              <a:noFill/>
              <a:ln>
                <a:solidFill>
                  <a:prstClr val="white"/>
                </a:solidFill>
              </a:ln>
            </cx:spPr>
          </cx:dataPt>
          <cx:dataPt idx="9">
            <cx:spPr>
              <a:noFill/>
            </cx:spPr>
          </cx:dataPt>
          <cx:dataPt idx="10">
            <cx:spPr>
              <a:solidFill>
                <a:prstClr val="black">
                  <a:lumMod val="85000"/>
                  <a:lumOff val="15000"/>
                </a:prstClr>
              </a:solidFill>
              <a:ln w="127000">
                <a:solidFill>
                  <a:prstClr val="white"/>
                </a:solidFill>
              </a:ln>
            </cx:spPr>
          </cx:dataPt>
          <cx:dataPt idx="11">
            <cx:spPr>
              <a:solidFill>
                <a:srgbClr val="E97132">
                  <a:lumMod val="40000"/>
                  <a:lumOff val="6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2">
            <cx:spPr>
              <a:solidFill>
                <a:srgbClr val="196B24">
                  <a:lumMod val="40000"/>
                  <a:lumOff val="60000"/>
                </a:srgbClr>
              </a:solidFill>
              <a:ln w="254000">
                <a:solidFill>
                  <a:prstClr val="white"/>
                </a:solidFill>
              </a:ln>
            </cx:spPr>
          </cx:dataPt>
          <cx:dataPt idx="13">
            <cx:spPr>
              <a:solidFill>
                <a:srgbClr val="0F9ED5">
                  <a:lumMod val="75000"/>
                </a:srgbClr>
              </a:solidFill>
            </cx:spPr>
          </cx:dataPt>
          <cx:dataPt idx="14">
            <cx:spPr>
              <a:ln>
                <a:solidFill>
                  <a:prstClr val="white"/>
                </a:solidFill>
              </a:ln>
            </cx:spPr>
          </cx:dataPt>
          <cx:dataId val="0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f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B52B34-1782-4D5E-A568-C84751E8E43E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34058-F36B-4124-B384-7D6925DCC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657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9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14889-8CC4-98E0-3203-CA3D567AD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2E3C27-55A9-1167-D8D8-9B9265E6D9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5FB376-D07E-57D6-C82C-19418D8C9F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CE863-D827-71D6-DDA5-0C463337C1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600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71BF7-01DF-59C9-1605-17333D04F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ED77C1-D607-820C-8EDF-332D2BE7E4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A4B515-2389-EE11-A5CD-57D07D64FD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C005B-6E6D-662E-68DF-2A91C7CDA4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246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72184-BE12-E054-310B-105CB7F4F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C0EBFB-2836-A19A-47BA-9A72363282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623305-990A-389C-C748-E2D27A2861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036FB4-D59C-0480-C0E8-A3F1530928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9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C2CB4-0325-515C-3675-9062D7D76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DF6680-5EF5-ABFB-9861-8EB778F8A0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2EA06-1D8C-8EC5-A404-0066EBF59C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BF85F2-D71E-6E18-A918-C9E49218A4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518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5989D-F5FB-3BA6-4CF9-3AF3481A8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CBF542-357F-B0E2-4CD9-2D81793B6A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A94D7B-3EBB-D72F-2652-0689E4549D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7DC3F-FFF1-144F-7368-E67C9B3BE6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67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624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87DA2-E61C-E98D-D900-DF1B44751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DAC965-0374-500D-FAE5-92C205599F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6581D7-9DDD-B5CE-76BF-BF067F028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567176-8D93-D498-2BD9-F622BFC161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98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9B172-BEEF-DEE2-87BE-1172399BE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97C2AC-0E6D-7A48-CD39-C3AEC04877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310CE1-B952-C192-7DA1-246665B4BE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97466-3436-AC5D-88FA-1CF251B4FA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788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C0429-87B5-52BB-A5C6-B275CAEC3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0BD0DB-1F26-6D33-36D7-2F5F1AC677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DE3C37-3FF1-281F-8B9C-1EDEA3525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3A9BD-C681-D3D7-B105-054AF12547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57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1A74B-55A3-78AC-16BD-FD29E0FC0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5536A3-1EA1-4C10-68F0-25AA0D9E70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21CDC9-CD41-11BD-2D30-A50343F5D1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DFC59-C058-8B47-766C-F2DE2BF4F4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15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AA106-0D46-121E-B6C4-293D1E0E6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3D8115-DBDA-ADDD-B2FE-3301C78B2F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007AB4-9BD6-5CAD-9018-0B18494450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D15CC-BEA9-D24C-A623-97DB871969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78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AA106-0D46-121E-B6C4-293D1E0E6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3D8115-DBDA-ADDD-B2FE-3301C78B2F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007AB4-9BD6-5CAD-9018-0B18494450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D15CC-BEA9-D24C-A623-97DB871969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36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A4E1F-93B9-52BA-2B1C-BC3F23E1E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63EB7E-1348-0839-226C-4708BE09AC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E9CD1B-D34B-10F4-B36C-7E94D30C19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AC4CB-E259-3431-2C27-46BBD78F1E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34058-F36B-4124-B384-7D6925DCCB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54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8607-7DDD-B127-8CFB-017410D1A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C30475-5DEC-FA9F-4C73-BDFC2B5DC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E1AF5-D193-4998-C1B5-9BF0AEB55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55F8D-5438-AD22-551C-17FE958DE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B5656-8F34-F9CA-5F26-25E411834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26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402E7-2842-8FBE-59F5-77C9E82C4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8863F3-FC00-D670-23D6-B86A0B1EE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69A75-DCB5-78D2-14FC-D691C7789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FEB8B-3B79-7F65-B016-D6606D138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92D7B-CA2D-3337-DEE2-4A06A9A7B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26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10C7B8-AA1B-C453-630C-BC40D860A9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DB84F9-1E97-0636-D471-E141D47BF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58AFC-C23C-D7EA-3C68-C6D82934C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D0EDD-238C-9112-E18F-0574ECEF2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ADA0-9213-C4B5-86FA-84312BF8B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82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59FFC-9743-F37F-F540-D078A73A9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C99D8-5F8B-7ED0-4E36-62E5B9307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007F9-EBE8-989B-F4D1-9C92A7531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D9D98-3194-CA66-1D6C-BFDDB0A78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2F756-4ABD-5391-7BEE-F45B54BB9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74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02819-5226-E8CC-5BA5-9547F2413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E3D74-798A-1D58-5449-CB8D65C36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A7F18-4D45-64E2-7AEB-408F69F8F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FDFD2-995A-9731-00F1-4B1479BEC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05A94-D041-8E87-3624-FB2F89CB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6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1685C-D5EC-78B9-21A0-99B5B4DF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22C6E-5D38-BF0F-6054-F3113D407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FBD7AB-6528-7A8D-059F-6F96634CB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E3B29-7C9A-AA1A-2F31-E89F65A4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28A66-9315-419D-FE71-7B265F75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20974-8226-7405-2DBD-8949B539D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76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D2C17-765E-6F22-5FD6-2F451282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6E6B0-6D56-1E13-5996-DAD5EDD81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D3296F-9FBF-EE3C-D71F-D5C6CE692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A7542-739F-C7C9-28AA-70CBAE59B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DB4CA4-1E33-9B36-0622-33EF641F4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C6FEAD-7F4B-0B30-42E2-00E1AB74B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9180F1-5F7A-A2BC-2B19-B85E4AF1D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D2D56E-B505-986E-2E5F-98DB1ADF5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26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90A3-194E-666B-B4E2-A51B790A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3B418D-AA35-8874-43AF-990D6079F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F9F55C-60D0-96F0-7F9A-C35AAACC2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DD5D9D-C809-24D0-42A2-E6627792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72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B2D131-7A15-5625-6987-46B35EDDF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3A1A0B-0838-9D60-823C-C9544E69F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A5B09-AE1F-A2FD-BF42-69F345E19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223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CFD6E-A52F-7734-7374-756057FA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F7C91-8046-EDC0-009B-A58ED8629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A775A5-D85D-EABC-4859-07E315361C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DA528F-5280-C24E-20BC-EEFBB3A73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60487-59FC-51D2-3E60-3664C368A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FAA29-8B77-FD1A-4C37-D12EEEB1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59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AF3AC-7B77-1D30-86E3-4E698E97D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6F5D95-0FCE-A39F-09EE-77BC8B7B0B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E8045-C5B8-CA03-E091-00F9AC2F5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BC4A0-5E36-9C12-744D-F479F6D0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0EEBF-D9F3-B73B-3B4F-4930B97FE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D9DCE4-4F48-E882-AE48-4C5107A94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20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A7CAA2-F491-E1D3-C827-90763F290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5C022-6EED-D907-BAFA-7EAB11710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D75EE-374A-5526-5B30-82D2B1EB68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B01535-D2CC-4126-8D8B-A4C8AF009E48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22FF4-7077-DEEF-5002-3A850891B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E624F-504C-EA54-2C22-EA42C34A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D0B3F1-335E-48E8-AAB6-F6AEB1EAB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02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4/relationships/chartEx" Target="../charts/chartEx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4/relationships/chartEx" Target="../charts/chartEx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4EF56CA-8B5D-F61B-290F-1F325C824998}"/>
              </a:ext>
            </a:extLst>
          </p:cNvPr>
          <p:cNvSpPr/>
          <p:nvPr/>
        </p:nvSpPr>
        <p:spPr>
          <a:xfrm>
            <a:off x="0" y="268357"/>
            <a:ext cx="6778487" cy="16300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Ever wondered ..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5FD771-AA47-5B9F-2675-67333B308FEC}"/>
              </a:ext>
            </a:extLst>
          </p:cNvPr>
          <p:cNvSpPr txBox="1"/>
          <p:nvPr/>
        </p:nvSpPr>
        <p:spPr>
          <a:xfrm>
            <a:off x="1553343" y="2625444"/>
            <a:ext cx="76014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IF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6606CF-779A-F99B-E3CB-7682FACAD529}"/>
              </a:ext>
            </a:extLst>
          </p:cNvPr>
          <p:cNvSpPr txBox="1"/>
          <p:nvPr/>
        </p:nvSpPr>
        <p:spPr>
          <a:xfrm>
            <a:off x="1553343" y="4026862"/>
            <a:ext cx="200471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YOUR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246C14-4533-B9A3-2DEE-60B0ED61CB10}"/>
              </a:ext>
            </a:extLst>
          </p:cNvPr>
          <p:cNvSpPr txBox="1"/>
          <p:nvPr/>
        </p:nvSpPr>
        <p:spPr>
          <a:xfrm>
            <a:off x="1553343" y="5428280"/>
            <a:ext cx="246952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BRAND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6" name="Picture 15" descr="A light bulb with a lightning bolt&#10;&#10;Description automatically generated">
            <a:extLst>
              <a:ext uri="{FF2B5EF4-FFF2-40B4-BE49-F238E27FC236}">
                <a16:creationId xmlns:a16="http://schemas.microsoft.com/office/drawing/2014/main" id="{726AFA42-A3BB-EB90-5339-88CAA2A4FD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094" y="1455072"/>
            <a:ext cx="3737454" cy="37374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59274F3-15CD-69A5-D48E-95F149966FE3}"/>
              </a:ext>
            </a:extLst>
          </p:cNvPr>
          <p:cNvSpPr txBox="1"/>
          <p:nvPr/>
        </p:nvSpPr>
        <p:spPr>
          <a:xfrm>
            <a:off x="8162810" y="5428280"/>
            <a:ext cx="261802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</a:rPr>
              <a:t>SHINES</a:t>
            </a:r>
            <a:endParaRPr lang="en-US" sz="5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89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3BAD1-9499-1665-B2EF-61D5880A6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364A3E0-B773-F976-3A51-A7A31FEEB73B}"/>
              </a:ext>
            </a:extLst>
          </p:cNvPr>
          <p:cNvGrpSpPr/>
          <p:nvPr/>
        </p:nvGrpSpPr>
        <p:grpSpPr>
          <a:xfrm>
            <a:off x="3368648" y="192892"/>
            <a:ext cx="5454703" cy="5418667"/>
            <a:chOff x="1782676" y="499737"/>
            <a:chExt cx="5454703" cy="5418667"/>
          </a:xfrm>
        </p:grpSpPr>
        <mc:AlternateContent xmlns:mc="http://schemas.openxmlformats.org/markup-compatibility/2006">
          <mc:Choice xmlns:cx1="http://schemas.microsoft.com/office/drawing/2015/9/8/chartex" Requires="cx1">
            <p:graphicFrame>
              <p:nvGraphicFramePr>
                <p:cNvPr id="14" name="Chart 13">
                  <a:extLst>
                    <a:ext uri="{FF2B5EF4-FFF2-40B4-BE49-F238E27FC236}">
                      <a16:creationId xmlns:a16="http://schemas.microsoft.com/office/drawing/2014/main" id="{84731558-9273-A603-20C0-1B59712A6EB1}"/>
                    </a:ext>
                  </a:extLst>
                </p:cNvPr>
                <p:cNvGraphicFramePr/>
                <p:nvPr/>
              </p:nvGraphicFramePr>
              <p:xfrm>
                <a:off x="1782676" y="499737"/>
                <a:ext cx="5454703" cy="5418667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>
            <p:pic>
              <p:nvPicPr>
                <p:cNvPr id="14" name="Chart 13">
                  <a:extLst>
                    <a:ext uri="{FF2B5EF4-FFF2-40B4-BE49-F238E27FC236}">
                      <a16:creationId xmlns:a16="http://schemas.microsoft.com/office/drawing/2014/main" id="{84731558-9273-A603-20C0-1B59712A6EB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368648" y="192892"/>
                  <a:ext cx="5454703" cy="5418667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569FB40-1654-6E65-5074-F4B6FA271E75}"/>
                </a:ext>
              </a:extLst>
            </p:cNvPr>
            <p:cNvSpPr txBox="1"/>
            <p:nvPr/>
          </p:nvSpPr>
          <p:spPr>
            <a:xfrm>
              <a:off x="3589742" y="1931798"/>
              <a:ext cx="1840568" cy="255454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pperplate Gothic Bold" panose="020E0705020206020404" pitchFamily="34" charset="0"/>
                  <a:ea typeface="ADLaM Display" panose="020F0502020204030204" pitchFamily="2" charset="0"/>
                  <a:cs typeface="Cavolini" panose="020B0502040204020203" pitchFamily="66" charset="0"/>
                </a:rPr>
                <a:t>B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5E6F188-9EA6-78EB-4C88-7C9AF216BB55}"/>
              </a:ext>
            </a:extLst>
          </p:cNvPr>
          <p:cNvSpPr txBox="1"/>
          <p:nvPr/>
        </p:nvSpPr>
        <p:spPr>
          <a:xfrm>
            <a:off x="4332406" y="5611559"/>
            <a:ext cx="352718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opperplate Gothic Bold" panose="020E0705020206020404" pitchFamily="34" charset="0"/>
              </a:rPr>
              <a:t>Brand Miner</a:t>
            </a:r>
          </a:p>
        </p:txBody>
      </p:sp>
    </p:spTree>
    <p:extLst>
      <p:ext uri="{BB962C8B-B14F-4D97-AF65-F5344CB8AC3E}">
        <p14:creationId xmlns:p14="http://schemas.microsoft.com/office/powerpoint/2010/main" val="554552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F9A98F-DE90-F1EA-6160-E818C3081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2469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5392E78-5046-AD2B-DA9A-CB4473C35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logo&#10;&#10;Description automatically generated">
            <a:extLst>
              <a:ext uri="{FF2B5EF4-FFF2-40B4-BE49-F238E27FC236}">
                <a16:creationId xmlns:a16="http://schemas.microsoft.com/office/drawing/2014/main" id="{B1172683-7C6A-5920-D852-3F664C6AC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34" b="93051" l="6751" r="92437">
                        <a14:foregroundMark x1="56142" y1="6541" x2="56142" y2="6541"/>
                        <a14:foregroundMark x1="92538" y1="45580" x2="92538" y2="45580"/>
                        <a14:foregroundMark x1="63046" y1="83700" x2="63046" y2="83700"/>
                        <a14:foregroundMark x1="50508" y1="93051" x2="50508" y2="93051"/>
                        <a14:foregroundMark x1="25178" y1="77312" x2="25178" y2="77312"/>
                        <a14:foregroundMark x1="16447" y1="55851" x2="16447" y2="55851"/>
                        <a14:foregroundMark x1="41218" y1="54931" x2="41218" y2="54931"/>
                        <a14:foregroundMark x1="41218" y1="54931" x2="41574" y2="44660"/>
                        <a14:foregroundMark x1="14822" y1="57537" x2="9695" y2="58252"/>
                        <a14:foregroundMark x1="47766" y1="84262" x2="54670" y2="84262"/>
                        <a14:foregroundMark x1="37360" y1="62647" x2="37360" y2="62647"/>
                        <a14:foregroundMark x1="52944" y1="6336" x2="52944" y2="6336"/>
                        <a14:foregroundMark x1="26447" y1="63975" x2="25025" y2="77108"/>
                        <a14:foregroundMark x1="25025" y1="77108" x2="27208" y2="82882"/>
                        <a14:foregroundMark x1="8782" y1="63873" x2="8782" y2="63873"/>
                        <a14:foregroundMark x1="6751" y1="52785" x2="6751" y2="527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628" y="717639"/>
            <a:ext cx="5458744" cy="542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046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D69A614-4E15-74E8-1295-B4970EF0E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736C05A-F7C5-72EA-4F0C-E969739BF48E}"/>
              </a:ext>
            </a:extLst>
          </p:cNvPr>
          <p:cNvGrpSpPr/>
          <p:nvPr/>
        </p:nvGrpSpPr>
        <p:grpSpPr>
          <a:xfrm>
            <a:off x="1782676" y="499737"/>
            <a:ext cx="5454703" cy="5418667"/>
            <a:chOff x="1782676" y="499737"/>
            <a:chExt cx="5454703" cy="5418667"/>
          </a:xfrm>
        </p:grpSpPr>
        <mc:AlternateContent xmlns:mc="http://schemas.openxmlformats.org/markup-compatibility/2006">
          <mc:Choice xmlns:cx1="http://schemas.microsoft.com/office/drawing/2015/9/8/chartex" Requires="cx1">
            <p:graphicFrame>
              <p:nvGraphicFramePr>
                <p:cNvPr id="14" name="Chart 13">
                  <a:extLst>
                    <a:ext uri="{FF2B5EF4-FFF2-40B4-BE49-F238E27FC236}">
                      <a16:creationId xmlns:a16="http://schemas.microsoft.com/office/drawing/2014/main" id="{0CA0875C-1DC7-083A-1021-BB9E8CA293D9}"/>
                    </a:ext>
                  </a:extLst>
                </p:cNvPr>
                <p:cNvGraphicFramePr/>
                <p:nvPr/>
              </p:nvGraphicFramePr>
              <p:xfrm>
                <a:off x="1782676" y="499737"/>
                <a:ext cx="5454703" cy="5418667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>
            <p:pic>
              <p:nvPicPr>
                <p:cNvPr id="14" name="Chart 13">
                  <a:extLst>
                    <a:ext uri="{FF2B5EF4-FFF2-40B4-BE49-F238E27FC236}">
                      <a16:creationId xmlns:a16="http://schemas.microsoft.com/office/drawing/2014/main" id="{0CA0875C-1DC7-083A-1021-BB9E8CA293D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782676" y="499737"/>
                  <a:ext cx="5454703" cy="5418667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664760B-5B92-E6ED-4B83-5E8FAFBDD289}"/>
                </a:ext>
              </a:extLst>
            </p:cNvPr>
            <p:cNvSpPr txBox="1"/>
            <p:nvPr/>
          </p:nvSpPr>
          <p:spPr>
            <a:xfrm>
              <a:off x="3589743" y="1931797"/>
              <a:ext cx="1840568" cy="255454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pperplate Gothic Bold" panose="020E0705020206020404" pitchFamily="34" charset="0"/>
                  <a:ea typeface="ADLaM Display" panose="020F0502020204030204" pitchFamily="2" charset="0"/>
                  <a:cs typeface="Cavolini" panose="020B0502040204020203" pitchFamily="66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9471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7D7F2E0-F057-E8AB-F807-F54B94180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12A6D7-461B-93CD-E3E8-B716783485D0}"/>
              </a:ext>
            </a:extLst>
          </p:cNvPr>
          <p:cNvSpPr txBox="1"/>
          <p:nvPr/>
        </p:nvSpPr>
        <p:spPr>
          <a:xfrm>
            <a:off x="4740965" y="1729409"/>
            <a:ext cx="605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4" name="Chart 13">
                <a:extLst>
                  <a:ext uri="{FF2B5EF4-FFF2-40B4-BE49-F238E27FC236}">
                    <a16:creationId xmlns:a16="http://schemas.microsoft.com/office/drawing/2014/main" id="{25876ED3-F811-F00F-6DD2-2D779005D0FD}"/>
                  </a:ext>
                </a:extLst>
              </p:cNvPr>
              <p:cNvGraphicFramePr/>
              <p:nvPr/>
            </p:nvGraphicFramePr>
            <p:xfrm>
              <a:off x="3572565" y="898571"/>
              <a:ext cx="8128000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14" name="Chart 13">
                <a:extLst>
                  <a:ext uri="{FF2B5EF4-FFF2-40B4-BE49-F238E27FC236}">
                    <a16:creationId xmlns:a16="http://schemas.microsoft.com/office/drawing/2014/main" id="{25876ED3-F811-F00F-6DD2-2D779005D0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72565" y="898571"/>
                <a:ext cx="8128000" cy="5418667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BFEC4FD0-4095-CAA2-5333-02D1C8EE3B38}"/>
              </a:ext>
            </a:extLst>
          </p:cNvPr>
          <p:cNvSpPr txBox="1"/>
          <p:nvPr/>
        </p:nvSpPr>
        <p:spPr>
          <a:xfrm>
            <a:off x="6685823" y="2284465"/>
            <a:ext cx="1901483" cy="264687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pperplate Gothic Bold" panose="020E0705020206020404" pitchFamily="34" charset="0"/>
                <a:ea typeface="ADLaM Display" panose="020F0502020204030204" pitchFamily="2" charset="0"/>
                <a:cs typeface="Cavolini" panose="020B0502040204020203" pitchFamily="66" charset="0"/>
              </a:rPr>
              <a:t>B</a:t>
            </a:r>
            <a:endParaRPr lang="en-US" sz="13800" b="1" dirty="0">
              <a:solidFill>
                <a:schemeClr val="tx1">
                  <a:lumMod val="85000"/>
                  <a:lumOff val="15000"/>
                </a:schemeClr>
              </a:solidFill>
              <a:latin typeface="Copperplate Gothic Bold" panose="020E0705020206020404" pitchFamily="34" charset="0"/>
              <a:ea typeface="ADLaM Display" panose="020F0502020204030204" pitchFamily="2" charset="0"/>
              <a:cs typeface="Cavolini" panose="020B0502040204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706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C02A57F-0122-B041-A047-0D48002819EC}"/>
              </a:ext>
            </a:extLst>
          </p:cNvPr>
          <p:cNvGrpSpPr/>
          <p:nvPr/>
        </p:nvGrpSpPr>
        <p:grpSpPr>
          <a:xfrm>
            <a:off x="0" y="715618"/>
            <a:ext cx="12192000" cy="5426764"/>
            <a:chOff x="0" y="487018"/>
            <a:chExt cx="12192000" cy="5426764"/>
          </a:xfrm>
        </p:grpSpPr>
        <p:pic>
          <p:nvPicPr>
            <p:cNvPr id="7" name="Picture 6" descr="A person standing next to a car&#10;&#10;Description automatically generated">
              <a:extLst>
                <a:ext uri="{FF2B5EF4-FFF2-40B4-BE49-F238E27FC236}">
                  <a16:creationId xmlns:a16="http://schemas.microsoft.com/office/drawing/2014/main" id="{18271F34-CA21-3D34-7B23-98B24C2E2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09" b="7609"/>
            <a:stretch/>
          </p:blipFill>
          <p:spPr>
            <a:xfrm>
              <a:off x="0" y="487018"/>
              <a:ext cx="12192000" cy="542676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FCD6FF9-A189-1BE2-ECDB-2537450B13DE}"/>
                </a:ext>
              </a:extLst>
            </p:cNvPr>
            <p:cNvSpPr/>
            <p:nvPr/>
          </p:nvSpPr>
          <p:spPr>
            <a:xfrm>
              <a:off x="0" y="4890052"/>
              <a:ext cx="2872409" cy="10237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accent4">
                      <a:lumMod val="75000"/>
                    </a:schemeClr>
                  </a:solidFill>
                </a:rPr>
                <a:t>Extraction</a:t>
              </a:r>
              <a:br>
                <a:rPr lang="en-US" sz="3200" b="1" dirty="0">
                  <a:solidFill>
                    <a:schemeClr val="accent4">
                      <a:lumMod val="75000"/>
                    </a:schemeClr>
                  </a:solidFill>
                </a:rPr>
              </a:br>
              <a:r>
                <a:rPr lang="en-US" sz="3200" b="1" dirty="0">
                  <a:solidFill>
                    <a:srgbClr val="C00000"/>
                  </a:solidFill>
                </a:rPr>
                <a:t>(Part II)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8988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34906A-4B1F-702D-4FE9-9503C3DF3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B829D96-50E2-C2C7-008E-2538E20319BB}"/>
              </a:ext>
            </a:extLst>
          </p:cNvPr>
          <p:cNvGrpSpPr/>
          <p:nvPr/>
        </p:nvGrpSpPr>
        <p:grpSpPr>
          <a:xfrm>
            <a:off x="0" y="715618"/>
            <a:ext cx="12192000" cy="5426764"/>
            <a:chOff x="0" y="487018"/>
            <a:chExt cx="12192000" cy="5426764"/>
          </a:xfrm>
        </p:grpSpPr>
        <p:pic>
          <p:nvPicPr>
            <p:cNvPr id="7" name="Picture 6" descr="A person standing next to a car&#10;&#10;Description automatically generated">
              <a:extLst>
                <a:ext uri="{FF2B5EF4-FFF2-40B4-BE49-F238E27FC236}">
                  <a16:creationId xmlns:a16="http://schemas.microsoft.com/office/drawing/2014/main" id="{DC453A92-619E-8B80-C32D-5E5DF54EA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09" b="7609"/>
            <a:stretch/>
          </p:blipFill>
          <p:spPr>
            <a:xfrm>
              <a:off x="0" y="487018"/>
              <a:ext cx="12192000" cy="542676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34AAE4-C4FA-C656-3050-7CDEC678DCBF}"/>
                </a:ext>
              </a:extLst>
            </p:cNvPr>
            <p:cNvSpPr/>
            <p:nvPr/>
          </p:nvSpPr>
          <p:spPr>
            <a:xfrm>
              <a:off x="0" y="4890052"/>
              <a:ext cx="2872409" cy="10237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accent4">
                      <a:lumMod val="75000"/>
                    </a:schemeClr>
                  </a:solidFill>
                </a:rPr>
                <a:t>Extraction</a:t>
              </a:r>
              <a:br>
                <a:rPr lang="en-US" sz="3200" b="1" dirty="0">
                  <a:solidFill>
                    <a:schemeClr val="accent4">
                      <a:lumMod val="75000"/>
                    </a:schemeClr>
                  </a:solidFill>
                </a:rPr>
              </a:br>
              <a:r>
                <a:rPr lang="en-US" sz="3200" b="1" dirty="0">
                  <a:solidFill>
                    <a:srgbClr val="C00000"/>
                  </a:solidFill>
                </a:rPr>
                <a:t>(Part II)</a:t>
              </a:r>
            </a:p>
          </p:txBody>
        </p:sp>
      </p:grpSp>
      <p:pic>
        <p:nvPicPr>
          <p:cNvPr id="5" name="Picture 4" descr="A person in a yellow shirt&#10;&#10;Description automatically generated">
            <a:extLst>
              <a:ext uri="{FF2B5EF4-FFF2-40B4-BE49-F238E27FC236}">
                <a16:creationId xmlns:a16="http://schemas.microsoft.com/office/drawing/2014/main" id="{8A1E890F-6C3C-D61D-34D1-0485856DCB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087" r="15217"/>
          <a:stretch/>
        </p:blipFill>
        <p:spPr>
          <a:xfrm>
            <a:off x="397565" y="0"/>
            <a:ext cx="7156175" cy="6858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1407F1F-41EF-E3CF-0954-F824CC9264C7}"/>
              </a:ext>
            </a:extLst>
          </p:cNvPr>
          <p:cNvGrpSpPr/>
          <p:nvPr/>
        </p:nvGrpSpPr>
        <p:grpSpPr>
          <a:xfrm>
            <a:off x="6579704" y="0"/>
            <a:ext cx="4886739" cy="6857709"/>
            <a:chOff x="6579704" y="0"/>
            <a:chExt cx="4886739" cy="6857709"/>
          </a:xfrm>
        </p:grpSpPr>
        <p:pic>
          <p:nvPicPr>
            <p:cNvPr id="10" name="Picture 9" descr="A red shirt with a logo on it&#10;&#10;Description automatically generated">
              <a:extLst>
                <a:ext uri="{FF2B5EF4-FFF2-40B4-BE49-F238E27FC236}">
                  <a16:creationId xmlns:a16="http://schemas.microsoft.com/office/drawing/2014/main" id="{8B11C002-64F8-A08F-39CC-E1A375474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9704" y="0"/>
              <a:ext cx="4886739" cy="4361415"/>
            </a:xfrm>
            <a:prstGeom prst="rect">
              <a:avLst/>
            </a:prstGeom>
          </p:spPr>
        </p:pic>
        <p:pic>
          <p:nvPicPr>
            <p:cNvPr id="12" name="Picture 11" descr="A person in a red jersey&#10;&#10;Description automatically generated">
              <a:extLst>
                <a:ext uri="{FF2B5EF4-FFF2-40B4-BE49-F238E27FC236}">
                  <a16:creationId xmlns:a16="http://schemas.microsoft.com/office/drawing/2014/main" id="{82F504D9-3F36-CAAB-5D17-08CAF437F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9704" y="3400425"/>
              <a:ext cx="4886739" cy="34572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9444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AB3425-E47E-DC4E-C487-E459C4E18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F81E3CF-588C-932C-CB5B-2D71951F5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66" y="437322"/>
            <a:ext cx="11396868" cy="598335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5C0430C-48C7-3396-D6AE-976656D9E398}"/>
              </a:ext>
            </a:extLst>
          </p:cNvPr>
          <p:cNvSpPr/>
          <p:nvPr/>
        </p:nvSpPr>
        <p:spPr>
          <a:xfrm>
            <a:off x="4489174" y="-89452"/>
            <a:ext cx="3213652" cy="70369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Brands</a:t>
            </a:r>
          </a:p>
          <a:p>
            <a:pPr algn="ctr"/>
            <a:endParaRPr lang="en-US" sz="6000" b="1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en-US" sz="6000" b="1" dirty="0">
                <a:solidFill>
                  <a:schemeClr val="accent4">
                    <a:lumMod val="50000"/>
                  </a:schemeClr>
                </a:solidFill>
              </a:rPr>
              <a:t>Are</a:t>
            </a:r>
          </a:p>
          <a:p>
            <a:pPr algn="ctr"/>
            <a:endParaRPr lang="en-US" sz="6000" b="1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en-US" sz="6000" b="1" dirty="0">
                <a:solidFill>
                  <a:srgbClr val="C00000"/>
                </a:solidFill>
              </a:rPr>
              <a:t>EVERY- </a:t>
            </a:r>
            <a:br>
              <a:rPr lang="en-US" sz="6000" b="1" dirty="0">
                <a:solidFill>
                  <a:srgbClr val="C00000"/>
                </a:solidFill>
              </a:rPr>
            </a:br>
            <a:r>
              <a:rPr lang="en-US" sz="6000" b="1" dirty="0">
                <a:solidFill>
                  <a:srgbClr val="C00000"/>
                </a:solidFill>
              </a:rPr>
              <a:t>WHERE</a:t>
            </a:r>
          </a:p>
        </p:txBody>
      </p:sp>
    </p:spTree>
    <p:extLst>
      <p:ext uri="{BB962C8B-B14F-4D97-AF65-F5344CB8AC3E}">
        <p14:creationId xmlns:p14="http://schemas.microsoft.com/office/powerpoint/2010/main" val="999673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CC97FD-588D-4D06-8956-ED0671A74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E3586F4-C7BA-AC5B-3B7D-3AC428C246B1}"/>
              </a:ext>
            </a:extLst>
          </p:cNvPr>
          <p:cNvSpPr/>
          <p:nvPr/>
        </p:nvSpPr>
        <p:spPr>
          <a:xfrm>
            <a:off x="-118471" y="-89452"/>
            <a:ext cx="5922052" cy="70369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b="1" dirty="0">
              <a:solidFill>
                <a:srgbClr val="C00000"/>
              </a:solidFill>
            </a:endParaRPr>
          </a:p>
        </p:txBody>
      </p:sp>
      <p:pic>
        <p:nvPicPr>
          <p:cNvPr id="5" name="Picture 4" descr="A bag of money and coins&#10;&#10;Description automatically generated">
            <a:extLst>
              <a:ext uri="{FF2B5EF4-FFF2-40B4-BE49-F238E27FC236}">
                <a16:creationId xmlns:a16="http://schemas.microsoft.com/office/drawing/2014/main" id="{B7FEF39B-C2CD-87ED-1CF0-A9348F193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21" y="1355650"/>
            <a:ext cx="3023907" cy="30239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2387E1-C1DD-FD95-FC56-94714FBB9AAE}"/>
              </a:ext>
            </a:extLst>
          </p:cNvPr>
          <p:cNvSpPr txBox="1"/>
          <p:nvPr/>
        </p:nvSpPr>
        <p:spPr>
          <a:xfrm>
            <a:off x="887437" y="4940627"/>
            <a:ext cx="3498073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MILLIONS!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8EFB54-1E17-0108-2C40-B8A38B399C24}"/>
              </a:ext>
            </a:extLst>
          </p:cNvPr>
          <p:cNvSpPr txBox="1"/>
          <p:nvPr/>
        </p:nvSpPr>
        <p:spPr>
          <a:xfrm>
            <a:off x="6096000" y="623965"/>
            <a:ext cx="531857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Are They Getting</a:t>
            </a:r>
            <a:endParaRPr lang="en-US" sz="54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1" name="Picture 10" descr="A magnifying glass with a wooden handle">
            <a:extLst>
              <a:ext uri="{FF2B5EF4-FFF2-40B4-BE49-F238E27FC236}">
                <a16:creationId xmlns:a16="http://schemas.microsoft.com/office/drawing/2014/main" id="{FDFFE632-E8B0-1B77-DAA6-38A2B097D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"/>
          <a:stretch/>
        </p:blipFill>
        <p:spPr>
          <a:xfrm rot="20138030" flipH="1">
            <a:off x="7191777" y="1870720"/>
            <a:ext cx="3127016" cy="29185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E6FF7D4-A482-6B19-5C4F-1E8579C31DEE}"/>
              </a:ext>
            </a:extLst>
          </p:cNvPr>
          <p:cNvSpPr txBox="1"/>
          <p:nvPr/>
        </p:nvSpPr>
        <p:spPr>
          <a:xfrm>
            <a:off x="7021412" y="4940627"/>
            <a:ext cx="3467745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</a:rPr>
              <a:t>NOTICED?</a:t>
            </a:r>
            <a:endParaRPr lang="en-US" sz="5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126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BBCE84-B8B5-5D95-6350-5DD3A56D4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group of people sitting around a table with a large sign">
            <a:extLst>
              <a:ext uri="{FF2B5EF4-FFF2-40B4-BE49-F238E27FC236}">
                <a16:creationId xmlns:a16="http://schemas.microsoft.com/office/drawing/2014/main" id="{244C7DBC-6F61-5967-72DB-DE38255BE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23586"/>
            <a:ext cx="12192000" cy="1070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30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9DE348-8AF1-23D3-CE5E-38A073956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rain Station Advertising - Promo Media (1080p, h264, youtube)">
            <a:hlinkClick r:id="" action="ppaction://media"/>
            <a:extLst>
              <a:ext uri="{FF2B5EF4-FFF2-40B4-BE49-F238E27FC236}">
                <a16:creationId xmlns:a16="http://schemas.microsoft.com/office/drawing/2014/main" id="{79A4D490-D592-36B0-8D13-6E5CA00F46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1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9DE348-8AF1-23D3-CE5E-38A073956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gital Billboards on Highways and The Benefits of DOOH Advertising - LED Sign City (1080p, h264, youtube)">
            <a:hlinkClick r:id="" action="ppaction://media"/>
            <a:extLst>
              <a:ext uri="{FF2B5EF4-FFF2-40B4-BE49-F238E27FC236}">
                <a16:creationId xmlns:a16="http://schemas.microsoft.com/office/drawing/2014/main" id="{4CABC3F4-4923-422D-1AFB-72C13AEA30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9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B04767-93E0-DB54-D7BE-EFBBE0199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illboard with a hamburger on it">
            <a:extLst>
              <a:ext uri="{FF2B5EF4-FFF2-40B4-BE49-F238E27FC236}">
                <a16:creationId xmlns:a16="http://schemas.microsoft.com/office/drawing/2014/main" id="{089DA599-528F-623B-16B4-DA54CD25D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pic>
        <p:nvPicPr>
          <p:cNvPr id="21" name="Picture 20" descr="A car driving on a road with a billboard on the side of the road&#10;&#10;Description automatically generated">
            <a:extLst>
              <a:ext uri="{FF2B5EF4-FFF2-40B4-BE49-F238E27FC236}">
                <a16:creationId xmlns:a16="http://schemas.microsoft.com/office/drawing/2014/main" id="{8029A738-2874-155B-2A57-B3FE4F4661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518" y="0"/>
            <a:ext cx="7094482" cy="6858000"/>
          </a:xfrm>
          <a:prstGeom prst="rect">
            <a:avLst/>
          </a:prstGeom>
        </p:spPr>
      </p:pic>
      <p:pic>
        <p:nvPicPr>
          <p:cNvPr id="23" name="Picture 22" descr="A train going through a tunnel&#10;&#10;Description automatically generated">
            <a:extLst>
              <a:ext uri="{FF2B5EF4-FFF2-40B4-BE49-F238E27FC236}">
                <a16:creationId xmlns:a16="http://schemas.microsoft.com/office/drawing/2014/main" id="{162ECE7A-B570-9711-5F94-F6280E61DC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760" y="397565"/>
            <a:ext cx="1371599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50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FC4C81DFA20A4CA1C28EDDCE2E0AE0" ma:contentTypeVersion="13" ma:contentTypeDescription="Create a new document." ma:contentTypeScope="" ma:versionID="557fdcb83a6e55f3e29e95f093b9ea12">
  <xsd:schema xmlns:xsd="http://www.w3.org/2001/XMLSchema" xmlns:xs="http://www.w3.org/2001/XMLSchema" xmlns:p="http://schemas.microsoft.com/office/2006/metadata/properties" xmlns:ns3="deb02e6f-d450-46ce-b53f-497e2b110fa6" xmlns:ns4="c4764553-a9b5-483f-904e-4a4d0ca90d8d" targetNamespace="http://schemas.microsoft.com/office/2006/metadata/properties" ma:root="true" ma:fieldsID="73a219e7f9261ebbd1570ed3187deff1" ns3:_="" ns4:_="">
    <xsd:import namespace="deb02e6f-d450-46ce-b53f-497e2b110fa6"/>
    <xsd:import namespace="c4764553-a9b5-483f-904e-4a4d0ca90d8d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b02e6f-d450-46ce-b53f-497e2b110fa6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764553-a9b5-483f-904e-4a4d0ca90d8d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eb02e6f-d450-46ce-b53f-497e2b110fa6" xsi:nil="true"/>
  </documentManagement>
</p:properties>
</file>

<file path=customXml/itemProps1.xml><?xml version="1.0" encoding="utf-8"?>
<ds:datastoreItem xmlns:ds="http://schemas.openxmlformats.org/officeDocument/2006/customXml" ds:itemID="{DF2C25B4-2229-448E-A390-0324EC804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b02e6f-d450-46ce-b53f-497e2b110fa6"/>
    <ds:schemaRef ds:uri="c4764553-a9b5-483f-904e-4a4d0ca90d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C66D553-DCF7-49B1-AD72-132A8962F6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F0B647-6913-4CBE-829C-A7BE6505B676}">
  <ds:schemaRefs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c4764553-a9b5-483f-904e-4a4d0ca90d8d"/>
    <ds:schemaRef ds:uri="deb02e6f-d450-46ce-b53f-497e2b110fa6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51</Words>
  <Application>Microsoft Office PowerPoint</Application>
  <PresentationFormat>Widescreen</PresentationFormat>
  <Paragraphs>34</Paragraphs>
  <Slides>14</Slides>
  <Notes>14</Notes>
  <HiddenSlides>3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Copperplate Gothic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Amadeus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Ahmed ABDELAZIZ (contractor)</dc:creator>
  <cp:lastModifiedBy>Ahmed ABDELAZIZ (contractor)</cp:lastModifiedBy>
  <cp:revision>11</cp:revision>
  <dcterms:created xsi:type="dcterms:W3CDTF">2024-11-10T13:27:39Z</dcterms:created>
  <dcterms:modified xsi:type="dcterms:W3CDTF">2024-11-11T17:36:08Z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0x010100CDFC4C81DFA20A4CA1C28EDDCE2E0AE0</vt:lpwstr>
  </property>
  <property fmtid="{D5CDD505-2E9C-101B-9397-08002B2CF9AE}" pid="3" name="MSIP_Label_7f0ea3bf-098d-497f-9948-5e528bb54b39_Enabled">
    <vt:lpwstr>true</vt:lpwstr>
  </property>
  <property fmtid="{D5CDD505-2E9C-101B-9397-08002B2CF9AE}" pid="4" name="MSIP_Label_7f0ea3bf-098d-497f-9948-5e528bb54b39_SetDate">
    <vt:lpwstr>2024-11-11T12:44:39Z</vt:lpwstr>
  </property>
  <property fmtid="{D5CDD505-2E9C-101B-9397-08002B2CF9AE}" pid="5" name="MSIP_Label_7f0ea3bf-098d-497f-9948-5e528bb54b39_Method">
    <vt:lpwstr>Privileged</vt:lpwstr>
  </property>
  <property fmtid="{D5CDD505-2E9C-101B-9397-08002B2CF9AE}" pid="6" name="MSIP_Label_7f0ea3bf-098d-497f-9948-5e528bb54b39_Name">
    <vt:lpwstr>7f0ea3bf-098d-497f-9948-5e528bb54b39</vt:lpwstr>
  </property>
  <property fmtid="{D5CDD505-2E9C-101B-9397-08002B2CF9AE}" pid="7" name="MSIP_Label_7f0ea3bf-098d-497f-9948-5e528bb54b39_SiteId">
    <vt:lpwstr>b3f4f7c2-72ce-4192-aba4-d6c7719b5766</vt:lpwstr>
  </property>
  <property fmtid="{D5CDD505-2E9C-101B-9397-08002B2CF9AE}" pid="8" name="MSIP_Label_7f0ea3bf-098d-497f-9948-5e528bb54b39_ActionId">
    <vt:lpwstr>1eb74489-ea9a-444f-9eb1-935a933ff80a</vt:lpwstr>
  </property>
  <property fmtid="{D5CDD505-2E9C-101B-9397-08002B2CF9AE}" pid="9" name="MSIP_Label_7f0ea3bf-098d-497f-9948-5e528bb54b39_ContentBits">
    <vt:lpwstr>0</vt:lpwstr>
  </property>
</Properties>
</file>

<file path=docProps/thumbnail.jpeg>
</file>

<file path=media/image1.png>
</file>